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KcNfkrkF/74utc7+ZI5GNg==" hashData="1jDCm6tMopSqK6eIyHtaduHDkC8YWtfwYxewjkfbRavXdhnOQuwQ6zZ45F5z8Swopu/G9X2LAdF5G13Unh8VZQ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44" d="100"/>
          <a:sy n="144" d="100"/>
        </p:scale>
        <p:origin x="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1B84B-53B4-9E41-BDDE-771CA28D6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528D34-30A2-D843-B91F-9C3F328EE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5B4BA-5317-8C47-895F-E0F9E90D2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7778-E5E4-6F40-84B0-AEF38A751E28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FA780-C658-F244-BA80-0195ADFC6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DE1A5-48A9-E149-9A48-E1E44CF2A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8C5DD-18E1-4045-A1AF-4685AAB72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80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8CE7F-8582-0744-B55B-125571D13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DDE3F4-A677-1243-BF90-742B5118B0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82A32-1835-EA4D-85E6-51A0EF23E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7778-E5E4-6F40-84B0-AEF38A751E28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F02C5-C18A-B149-8F87-3DED96971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AC91C-65AA-CF40-B45C-6C429C596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8C5DD-18E1-4045-A1AF-4685AAB72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10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6635F5-2FA6-FC41-9472-5095E68E85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022690-2D1E-604D-913C-E514CF39A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8C00C-D90C-474D-B669-F2754BA9D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7778-E5E4-6F40-84B0-AEF38A751E28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5BBD1-E3F9-414D-AFC4-7CDD029C5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151EF-857F-8643-8270-43EFBF276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8C5DD-18E1-4045-A1AF-4685AAB72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63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FD9A4-9210-2A45-8E96-D3159BC19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6F045-6140-8B4D-A084-90D06EEA7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720D2-BAB5-A145-8A30-2A04DEBA9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7778-E5E4-6F40-84B0-AEF38A751E28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260E3-CDAD-4048-854E-643201D48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F9EFE-C66D-554B-B268-586B6A578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8C5DD-18E1-4045-A1AF-4685AAB72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17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A25E3-544D-C149-A5B3-0639FE206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7C2E3-6875-1D41-8819-02DEA065F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AC3A3-A4BC-D74C-A79A-68202AAF3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7778-E5E4-6F40-84B0-AEF38A751E28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3AD1F-D524-1846-8B47-DBCF208A0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F3A45-721B-2945-935C-23BB4F0C0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8C5DD-18E1-4045-A1AF-4685AAB72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7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46968-D2B6-CD4D-A4EC-1DA2506E9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1D383-CA0D-0A43-95C3-773F07988C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B6210F-7A54-DD45-9E33-6E1529E7F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7A54CE-780B-E84B-ACF1-5361AD855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7778-E5E4-6F40-84B0-AEF38A751E28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3B9DB-B5EF-5047-A33F-9B89912B9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2365E2-8AEF-9E44-8F8C-64F96D113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8C5DD-18E1-4045-A1AF-4685AAB72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0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6D172-BF31-CA43-9C66-035BA78C1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E1E1E-632A-7640-9F17-659AED809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8FB0D-037B-7D4E-A4A9-224D481B18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65C415-03F1-5A4F-A8EA-ED095D8003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B3E8BE-5434-0045-8141-39E3079111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A9822C-BB14-9A40-9C70-13E82F3E8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7778-E5E4-6F40-84B0-AEF38A751E28}" type="datetimeFigureOut">
              <a:rPr lang="en-US" smtClean="0"/>
              <a:t>4/20/22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AB8873-165A-9842-B5D5-F01B0C9AF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440C50-609E-7042-B3BB-38CC08FA7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8C5DD-18E1-4045-A1AF-4685AAB72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8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1E191-B4FD-0147-AFCD-56128F87E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7A38A6-81A9-7B42-BFCC-70D4E3A4E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7778-E5E4-6F40-84B0-AEF38A751E28}" type="datetimeFigureOut">
              <a:rPr lang="en-US" smtClean="0"/>
              <a:t>4/20/22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AAAFD9-C0AA-1F44-B28F-4AAF63317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A4147F-47BA-A647-985C-2C5F15D5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8C5DD-18E1-4045-A1AF-4685AAB72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847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992742-E415-104C-8AE2-1960000B5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7778-E5E4-6F40-84B0-AEF38A751E28}" type="datetimeFigureOut">
              <a:rPr lang="en-US" smtClean="0"/>
              <a:t>4/20/22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3DC4DB-7C5F-AA4A-83B0-9A5896B67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CFCDF-7102-3542-B7D5-1C31AED8B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8C5DD-18E1-4045-A1AF-4685AAB72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54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0BBE9-FC93-A942-B428-6AC590933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81390-DD26-3C4F-A834-40130ADF5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00DEA2-A8B7-454A-8503-78AAA49DA7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B6EA02-6B8D-9E4D-AE77-3F415EA88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7778-E5E4-6F40-84B0-AEF38A751E28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5D457D-B6F0-384F-BDEB-EC538F2A8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614A00-E880-AD41-A3AE-7C84887EE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8C5DD-18E1-4045-A1AF-4685AAB72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4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E96FE-19DD-0A4E-B2B0-FDDC3AB73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C6AB39-D450-AE4E-B39D-4B5BF4DE8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E6AB33-BD4C-0749-A8D6-1EA9B2A5F9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C0391E-3662-A74E-8FC9-BAF16D677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67778-E5E4-6F40-84B0-AEF38A751E28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8AAED9-9457-0444-90F3-5461F936D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9465C-CE72-6145-8DBF-3369F2D9F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8C5DD-18E1-4045-A1AF-4685AAB72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57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F16C55-1037-4F4B-B220-227F3B780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9DB463-4EB7-7B4C-B639-475B68EE4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03C91-6EFF-EE4F-BF28-94ABBBE14E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67778-E5E4-6F40-84B0-AEF38A751E28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D07FC-A76F-6247-803C-4ED309BA5D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E5B3D-78A3-444E-8D4C-E17B0D232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8C5DD-18E1-4045-A1AF-4685AAB72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697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1B3165E-02E4-3442-89B8-89A3932E16B5}"/>
              </a:ext>
            </a:extLst>
          </p:cNvPr>
          <p:cNvSpPr/>
          <p:nvPr/>
        </p:nvSpPr>
        <p:spPr>
          <a:xfrm>
            <a:off x="1198484" y="1518082"/>
            <a:ext cx="9401453" cy="27454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9C29D0-FC99-9142-A529-ED5CC8D3B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4488" y="2552848"/>
            <a:ext cx="9144000" cy="1017722"/>
          </a:xfrm>
        </p:spPr>
        <p:txBody>
          <a:bodyPr>
            <a:noAutofit/>
          </a:bodyPr>
          <a:lstStyle/>
          <a:p>
            <a:pPr algn="l"/>
            <a:r>
              <a:rPr lang="en-US" sz="9600" dirty="0">
                <a:solidFill>
                  <a:schemeClr val="bg1"/>
                </a:solidFill>
                <a:latin typeface="Emfatick NF" panose="02020805090305020103" pitchFamily="18" charset="0"/>
              </a:rPr>
              <a:t>Catchphrase 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A7C4E6-3E5E-8544-8C0E-7BFB03FDA17D}"/>
              </a:ext>
            </a:extLst>
          </p:cNvPr>
          <p:cNvSpPr txBox="1"/>
          <p:nvPr/>
        </p:nvSpPr>
        <p:spPr>
          <a:xfrm>
            <a:off x="554477" y="6108970"/>
            <a:ext cx="2393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www.</a:t>
            </a:r>
            <a:r>
              <a:rPr lang="en-US" dirty="0" err="1">
                <a:solidFill>
                  <a:srgbClr val="0070C0"/>
                </a:solidFill>
                <a:latin typeface="DK Hobgoblin" pitchFamily="2" charset="77"/>
              </a:rPr>
              <a:t>findaquiz</a:t>
            </a:r>
            <a:r>
              <a:rPr lang="en-US" dirty="0" err="1">
                <a:solidFill>
                  <a:srgbClr val="0070C0"/>
                </a:solidFill>
              </a:rPr>
              <a:t>.com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022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1B3165E-02E4-3442-89B8-89A3932E16B5}"/>
              </a:ext>
            </a:extLst>
          </p:cNvPr>
          <p:cNvSpPr/>
          <p:nvPr/>
        </p:nvSpPr>
        <p:spPr>
          <a:xfrm>
            <a:off x="-233465" y="184826"/>
            <a:ext cx="7003915" cy="1415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9C29D0-FC99-9142-A529-ED5CC8D3B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055" y="475473"/>
            <a:ext cx="9144000" cy="1017722"/>
          </a:xfrm>
        </p:spPr>
        <p:txBody>
          <a:bodyPr>
            <a:noAutofit/>
          </a:bodyPr>
          <a:lstStyle/>
          <a:p>
            <a:pPr algn="l"/>
            <a:r>
              <a:rPr lang="en-US" sz="8000" dirty="0">
                <a:solidFill>
                  <a:schemeClr val="bg1"/>
                </a:solidFill>
                <a:latin typeface="Emfatick NF" panose="02020805090305020103" pitchFamily="18" charset="0"/>
              </a:rPr>
              <a:t>Catchphrase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209F5-8FD5-A34E-ABDE-A78E5762E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055" y="1600200"/>
            <a:ext cx="985736" cy="1655762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0070C0"/>
                </a:solidFill>
                <a:latin typeface="Emfatick NF" panose="02020805090305020103" pitchFamily="18" charset="0"/>
              </a:rPr>
              <a:t>9.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A7C4E6-3E5E-8544-8C0E-7BFB03FDA17D}"/>
              </a:ext>
            </a:extLst>
          </p:cNvPr>
          <p:cNvSpPr txBox="1"/>
          <p:nvPr/>
        </p:nvSpPr>
        <p:spPr>
          <a:xfrm>
            <a:off x="554477" y="6108970"/>
            <a:ext cx="2393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www.</a:t>
            </a:r>
            <a:r>
              <a:rPr lang="en-US" dirty="0" err="1">
                <a:solidFill>
                  <a:srgbClr val="0070C0"/>
                </a:solidFill>
                <a:latin typeface="DK Hobgoblin" pitchFamily="2" charset="77"/>
              </a:rPr>
              <a:t>findaquiz</a:t>
            </a:r>
            <a:r>
              <a:rPr lang="en-US" dirty="0" err="1">
                <a:solidFill>
                  <a:srgbClr val="0070C0"/>
                </a:solidFill>
              </a:rPr>
              <a:t>.com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7F820C-DD93-074D-B21A-A9510D54A495}"/>
              </a:ext>
            </a:extLst>
          </p:cNvPr>
          <p:cNvSpPr txBox="1"/>
          <p:nvPr/>
        </p:nvSpPr>
        <p:spPr>
          <a:xfrm>
            <a:off x="5126478" y="1905438"/>
            <a:ext cx="57101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step</a:t>
            </a:r>
          </a:p>
          <a:p>
            <a:r>
              <a:rPr lang="en-US" sz="8000" dirty="0"/>
              <a:t>step</a:t>
            </a:r>
          </a:p>
          <a:p>
            <a:r>
              <a:rPr lang="en-US" sz="8000" dirty="0"/>
              <a:t>pets</a:t>
            </a:r>
          </a:p>
        </p:txBody>
      </p:sp>
    </p:spTree>
    <p:extLst>
      <p:ext uri="{BB962C8B-B14F-4D97-AF65-F5344CB8AC3E}">
        <p14:creationId xmlns:p14="http://schemas.microsoft.com/office/powerpoint/2010/main" val="4113998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1B3165E-02E4-3442-89B8-89A3932E16B5}"/>
              </a:ext>
            </a:extLst>
          </p:cNvPr>
          <p:cNvSpPr/>
          <p:nvPr/>
        </p:nvSpPr>
        <p:spPr>
          <a:xfrm>
            <a:off x="-233464" y="184826"/>
            <a:ext cx="7091464" cy="1415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9C29D0-FC99-9142-A529-ED5CC8D3B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055" y="475473"/>
            <a:ext cx="9144000" cy="1017722"/>
          </a:xfrm>
        </p:spPr>
        <p:txBody>
          <a:bodyPr>
            <a:noAutofit/>
          </a:bodyPr>
          <a:lstStyle/>
          <a:p>
            <a:pPr algn="l"/>
            <a:r>
              <a:rPr lang="en-US" sz="8000" dirty="0">
                <a:solidFill>
                  <a:schemeClr val="bg1"/>
                </a:solidFill>
                <a:latin typeface="Emfatick NF" panose="02020805090305020103" pitchFamily="18" charset="0"/>
              </a:rPr>
              <a:t>Catchphrase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209F5-8FD5-A34E-ABDE-A78E5762E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055" y="1600200"/>
            <a:ext cx="985736" cy="1655762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0070C0"/>
                </a:solidFill>
                <a:latin typeface="Emfatick NF" panose="02020805090305020103" pitchFamily="18" charset="0"/>
              </a:rPr>
              <a:t>10.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A7C4E6-3E5E-8544-8C0E-7BFB03FDA17D}"/>
              </a:ext>
            </a:extLst>
          </p:cNvPr>
          <p:cNvSpPr txBox="1"/>
          <p:nvPr/>
        </p:nvSpPr>
        <p:spPr>
          <a:xfrm>
            <a:off x="554477" y="6108970"/>
            <a:ext cx="2393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www.</a:t>
            </a:r>
            <a:r>
              <a:rPr lang="en-US" dirty="0" err="1">
                <a:solidFill>
                  <a:srgbClr val="0070C0"/>
                </a:solidFill>
                <a:latin typeface="DK Hobgoblin" pitchFamily="2" charset="77"/>
              </a:rPr>
              <a:t>findaquiz</a:t>
            </a:r>
            <a:r>
              <a:rPr lang="en-US" dirty="0" err="1">
                <a:solidFill>
                  <a:srgbClr val="0070C0"/>
                </a:solidFill>
              </a:rPr>
              <a:t>.com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7F820C-DD93-074D-B21A-A9510D54A495}"/>
              </a:ext>
            </a:extLst>
          </p:cNvPr>
          <p:cNvSpPr txBox="1"/>
          <p:nvPr/>
        </p:nvSpPr>
        <p:spPr>
          <a:xfrm>
            <a:off x="4319082" y="2644170"/>
            <a:ext cx="57101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millio1n</a:t>
            </a:r>
          </a:p>
        </p:txBody>
      </p:sp>
    </p:spTree>
    <p:extLst>
      <p:ext uri="{BB962C8B-B14F-4D97-AF65-F5344CB8AC3E}">
        <p14:creationId xmlns:p14="http://schemas.microsoft.com/office/powerpoint/2010/main" val="2037818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1B3165E-02E4-3442-89B8-89A3932E16B5}"/>
              </a:ext>
            </a:extLst>
          </p:cNvPr>
          <p:cNvSpPr/>
          <p:nvPr/>
        </p:nvSpPr>
        <p:spPr>
          <a:xfrm>
            <a:off x="-233465" y="184826"/>
            <a:ext cx="6877455" cy="1415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9C29D0-FC99-9142-A529-ED5CC8D3B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055" y="475473"/>
            <a:ext cx="9144000" cy="1017722"/>
          </a:xfrm>
        </p:spPr>
        <p:txBody>
          <a:bodyPr>
            <a:noAutofit/>
          </a:bodyPr>
          <a:lstStyle/>
          <a:p>
            <a:pPr algn="l"/>
            <a:r>
              <a:rPr lang="en-US" sz="8000" dirty="0">
                <a:solidFill>
                  <a:schemeClr val="bg1"/>
                </a:solidFill>
                <a:latin typeface="Emfatick NF" panose="02020805090305020103" pitchFamily="18" charset="0"/>
              </a:rPr>
              <a:t>Catchphrase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209F5-8FD5-A34E-ABDE-A78E5762E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477" y="2198823"/>
            <a:ext cx="4604426" cy="1655762"/>
          </a:xfrm>
        </p:spPr>
        <p:txBody>
          <a:bodyPr>
            <a:normAutofit/>
          </a:bodyPr>
          <a:lstStyle/>
          <a:p>
            <a:r>
              <a:rPr lang="en-US" sz="9600" dirty="0">
                <a:solidFill>
                  <a:srgbClr val="0070C0"/>
                </a:solidFill>
                <a:latin typeface="Emfatick NF" panose="02020805090305020103" pitchFamily="18" charset="0"/>
              </a:rPr>
              <a:t>Answers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A7C4E6-3E5E-8544-8C0E-7BFB03FDA17D}"/>
              </a:ext>
            </a:extLst>
          </p:cNvPr>
          <p:cNvSpPr txBox="1"/>
          <p:nvPr/>
        </p:nvSpPr>
        <p:spPr>
          <a:xfrm>
            <a:off x="554477" y="6108970"/>
            <a:ext cx="2393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www.</a:t>
            </a:r>
            <a:r>
              <a:rPr lang="en-US" dirty="0" err="1">
                <a:solidFill>
                  <a:srgbClr val="0070C0"/>
                </a:solidFill>
                <a:latin typeface="DK Hobgoblin" pitchFamily="2" charset="77"/>
              </a:rPr>
              <a:t>findaquiz</a:t>
            </a:r>
            <a:r>
              <a:rPr lang="en-US" dirty="0" err="1">
                <a:solidFill>
                  <a:srgbClr val="0070C0"/>
                </a:solidFill>
              </a:rPr>
              <a:t>.com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635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1B3165E-02E4-3442-89B8-89A3932E16B5}"/>
              </a:ext>
            </a:extLst>
          </p:cNvPr>
          <p:cNvSpPr/>
          <p:nvPr/>
        </p:nvSpPr>
        <p:spPr>
          <a:xfrm>
            <a:off x="-233465" y="184826"/>
            <a:ext cx="7169285" cy="1415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9C29D0-FC99-9142-A529-ED5CC8D3B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055" y="475473"/>
            <a:ext cx="9144000" cy="1017722"/>
          </a:xfrm>
        </p:spPr>
        <p:txBody>
          <a:bodyPr>
            <a:noAutofit/>
          </a:bodyPr>
          <a:lstStyle/>
          <a:p>
            <a:pPr algn="l"/>
            <a:r>
              <a:rPr lang="en-US" sz="8000" dirty="0">
                <a:solidFill>
                  <a:schemeClr val="bg1"/>
                </a:solidFill>
                <a:latin typeface="Emfatick NF" panose="02020805090305020103" pitchFamily="18" charset="0"/>
              </a:rPr>
              <a:t>Catchphrase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209F5-8FD5-A34E-ABDE-A78E5762E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453" y="1783842"/>
            <a:ext cx="3524657" cy="1655762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0070C0"/>
                </a:solidFill>
                <a:latin typeface="Emfatick NF" panose="02020805090305020103" pitchFamily="18" charset="0"/>
              </a:rPr>
              <a:t>Answers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A7C4E6-3E5E-8544-8C0E-7BFB03FDA17D}"/>
              </a:ext>
            </a:extLst>
          </p:cNvPr>
          <p:cNvSpPr txBox="1"/>
          <p:nvPr/>
        </p:nvSpPr>
        <p:spPr>
          <a:xfrm>
            <a:off x="554477" y="6108970"/>
            <a:ext cx="2393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www.</a:t>
            </a:r>
            <a:r>
              <a:rPr lang="en-US" dirty="0" err="1">
                <a:solidFill>
                  <a:srgbClr val="0070C0"/>
                </a:solidFill>
                <a:latin typeface="DK Hobgoblin" pitchFamily="2" charset="77"/>
              </a:rPr>
              <a:t>findaquiz</a:t>
            </a:r>
            <a:r>
              <a:rPr lang="en-US" dirty="0" err="1">
                <a:solidFill>
                  <a:srgbClr val="0070C0"/>
                </a:solidFill>
              </a:rPr>
              <a:t>.com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B865C6-FA32-9E47-B76C-A61CC2ED92E9}"/>
              </a:ext>
            </a:extLst>
          </p:cNvPr>
          <p:cNvSpPr txBox="1"/>
          <p:nvPr/>
        </p:nvSpPr>
        <p:spPr>
          <a:xfrm>
            <a:off x="5651770" y="2431915"/>
            <a:ext cx="412128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Put a sock in it</a:t>
            </a:r>
          </a:p>
          <a:p>
            <a:pPr marL="342900" indent="-342900">
              <a:buAutoNum type="arabicPeriod"/>
            </a:pPr>
            <a:r>
              <a:rPr lang="en-US" dirty="0"/>
              <a:t>Repair</a:t>
            </a:r>
          </a:p>
          <a:p>
            <a:pPr marL="342900" indent="-342900">
              <a:buAutoNum type="arabicPeriod"/>
            </a:pPr>
            <a:r>
              <a:rPr lang="en-US" dirty="0"/>
              <a:t>Growing old</a:t>
            </a:r>
          </a:p>
          <a:p>
            <a:pPr marL="342900" indent="-342900">
              <a:buAutoNum type="arabicPeriod"/>
            </a:pPr>
            <a:r>
              <a:rPr lang="en-US" dirty="0"/>
              <a:t>Poles apart</a:t>
            </a:r>
          </a:p>
          <a:p>
            <a:pPr marL="342900" indent="-342900">
              <a:buAutoNum type="arabicPeriod"/>
            </a:pPr>
            <a:r>
              <a:rPr lang="en-US" dirty="0"/>
              <a:t>Fair and square</a:t>
            </a:r>
          </a:p>
          <a:p>
            <a:pPr marL="342900" indent="-342900">
              <a:buAutoNum type="arabicPeriod"/>
            </a:pPr>
            <a:r>
              <a:rPr lang="en-US" dirty="0"/>
              <a:t>Made in China</a:t>
            </a:r>
          </a:p>
          <a:p>
            <a:pPr marL="342900" indent="-342900">
              <a:buAutoNum type="arabicPeriod"/>
            </a:pPr>
            <a:r>
              <a:rPr lang="en-US" dirty="0"/>
              <a:t>No idea</a:t>
            </a:r>
          </a:p>
          <a:p>
            <a:pPr marL="342900" indent="-342900">
              <a:buAutoNum type="arabicPeriod"/>
            </a:pPr>
            <a:r>
              <a:rPr lang="en-US" dirty="0"/>
              <a:t>Repeat after me</a:t>
            </a:r>
          </a:p>
          <a:p>
            <a:pPr marL="342900" indent="-342900">
              <a:buAutoNum type="arabicPeriod"/>
            </a:pPr>
            <a:r>
              <a:rPr lang="en-US" dirty="0"/>
              <a:t>Two steps forward one step back</a:t>
            </a:r>
          </a:p>
          <a:p>
            <a:pPr marL="342900" indent="-342900">
              <a:buAutoNum type="arabicPeriod"/>
            </a:pPr>
            <a:r>
              <a:rPr lang="en-US" dirty="0"/>
              <a:t>One in a million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06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1B3165E-02E4-3442-89B8-89A3932E16B5}"/>
              </a:ext>
            </a:extLst>
          </p:cNvPr>
          <p:cNvSpPr/>
          <p:nvPr/>
        </p:nvSpPr>
        <p:spPr>
          <a:xfrm>
            <a:off x="0" y="184826"/>
            <a:ext cx="6478620" cy="1415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9C29D0-FC99-9142-A529-ED5CC8D3B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055" y="475473"/>
            <a:ext cx="9144000" cy="1017722"/>
          </a:xfrm>
        </p:spPr>
        <p:txBody>
          <a:bodyPr>
            <a:noAutofit/>
          </a:bodyPr>
          <a:lstStyle/>
          <a:p>
            <a:pPr algn="l"/>
            <a:r>
              <a:rPr lang="en-US" sz="8000" dirty="0">
                <a:solidFill>
                  <a:schemeClr val="bg1"/>
                </a:solidFill>
                <a:latin typeface="Emfatick NF" panose="02020805090305020103" pitchFamily="18" charset="0"/>
              </a:rPr>
              <a:t>Catchphrase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209F5-8FD5-A34E-ABDE-A78E5762E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055" y="1600200"/>
            <a:ext cx="985736" cy="1655762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0070C0"/>
                </a:solidFill>
                <a:latin typeface="Emfatick NF" panose="02020805090305020103" pitchFamily="18" charset="0"/>
              </a:rPr>
              <a:t>1.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A7C4E6-3E5E-8544-8C0E-7BFB03FDA17D}"/>
              </a:ext>
            </a:extLst>
          </p:cNvPr>
          <p:cNvSpPr txBox="1"/>
          <p:nvPr/>
        </p:nvSpPr>
        <p:spPr>
          <a:xfrm>
            <a:off x="554477" y="6108970"/>
            <a:ext cx="2393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www.</a:t>
            </a:r>
            <a:r>
              <a:rPr lang="en-US" dirty="0" err="1">
                <a:solidFill>
                  <a:srgbClr val="0070C0"/>
                </a:solidFill>
                <a:latin typeface="DK Hobgoblin" pitchFamily="2" charset="77"/>
              </a:rPr>
              <a:t>findaquiz</a:t>
            </a:r>
            <a:r>
              <a:rPr lang="en-US" dirty="0" err="1">
                <a:solidFill>
                  <a:srgbClr val="0070C0"/>
                </a:solidFill>
              </a:rPr>
              <a:t>.com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7F820C-DD93-074D-B21A-A9510D54A495}"/>
              </a:ext>
            </a:extLst>
          </p:cNvPr>
          <p:cNvSpPr txBox="1"/>
          <p:nvPr/>
        </p:nvSpPr>
        <p:spPr>
          <a:xfrm>
            <a:off x="4319082" y="2644170"/>
            <a:ext cx="57101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I sock T</a:t>
            </a:r>
          </a:p>
        </p:txBody>
      </p:sp>
    </p:spTree>
    <p:extLst>
      <p:ext uri="{BB962C8B-B14F-4D97-AF65-F5344CB8AC3E}">
        <p14:creationId xmlns:p14="http://schemas.microsoft.com/office/powerpoint/2010/main" val="4079766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1B3165E-02E4-3442-89B8-89A3932E16B5}"/>
              </a:ext>
            </a:extLst>
          </p:cNvPr>
          <p:cNvSpPr/>
          <p:nvPr/>
        </p:nvSpPr>
        <p:spPr>
          <a:xfrm>
            <a:off x="0" y="184826"/>
            <a:ext cx="6096000" cy="1415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9C29D0-FC99-9142-A529-ED5CC8D3B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055" y="475473"/>
            <a:ext cx="9144000" cy="1017722"/>
          </a:xfrm>
        </p:spPr>
        <p:txBody>
          <a:bodyPr>
            <a:noAutofit/>
          </a:bodyPr>
          <a:lstStyle/>
          <a:p>
            <a:pPr algn="l"/>
            <a:r>
              <a:rPr lang="en-US" sz="8000" dirty="0">
                <a:solidFill>
                  <a:schemeClr val="bg1"/>
                </a:solidFill>
                <a:latin typeface="Emfatick NF" panose="02020805090305020103" pitchFamily="18" charset="0"/>
              </a:rPr>
              <a:t>Catchphrase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209F5-8FD5-A34E-ABDE-A78E5762E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055" y="1600200"/>
            <a:ext cx="985736" cy="1655762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0070C0"/>
                </a:solidFill>
                <a:latin typeface="Emfatick NF" panose="02020805090305020103" pitchFamily="18" charset="0"/>
              </a:rPr>
              <a:t>2.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A7C4E6-3E5E-8544-8C0E-7BFB03FDA17D}"/>
              </a:ext>
            </a:extLst>
          </p:cNvPr>
          <p:cNvSpPr txBox="1"/>
          <p:nvPr/>
        </p:nvSpPr>
        <p:spPr>
          <a:xfrm>
            <a:off x="554477" y="6108970"/>
            <a:ext cx="2393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www.</a:t>
            </a:r>
            <a:r>
              <a:rPr lang="en-US" dirty="0" err="1">
                <a:solidFill>
                  <a:srgbClr val="0070C0"/>
                </a:solidFill>
                <a:latin typeface="DK Hobgoblin" pitchFamily="2" charset="77"/>
              </a:rPr>
              <a:t>findaquiz</a:t>
            </a:r>
            <a:r>
              <a:rPr lang="en-US" dirty="0" err="1">
                <a:solidFill>
                  <a:srgbClr val="0070C0"/>
                </a:solidFill>
              </a:rPr>
              <a:t>.com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7F820C-DD93-074D-B21A-A9510D54A495}"/>
              </a:ext>
            </a:extLst>
          </p:cNvPr>
          <p:cNvSpPr txBox="1"/>
          <p:nvPr/>
        </p:nvSpPr>
        <p:spPr>
          <a:xfrm>
            <a:off x="5188085" y="2050783"/>
            <a:ext cx="57101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RE</a:t>
            </a:r>
          </a:p>
          <a:p>
            <a:r>
              <a:rPr lang="en-US" sz="9600" b="1" dirty="0"/>
              <a:t>RE</a:t>
            </a:r>
          </a:p>
        </p:txBody>
      </p:sp>
    </p:spTree>
    <p:extLst>
      <p:ext uri="{BB962C8B-B14F-4D97-AF65-F5344CB8AC3E}">
        <p14:creationId xmlns:p14="http://schemas.microsoft.com/office/powerpoint/2010/main" val="1589042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1B3165E-02E4-3442-89B8-89A3932E16B5}"/>
              </a:ext>
            </a:extLst>
          </p:cNvPr>
          <p:cNvSpPr/>
          <p:nvPr/>
        </p:nvSpPr>
        <p:spPr>
          <a:xfrm>
            <a:off x="-233464" y="184826"/>
            <a:ext cx="6585626" cy="1415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9C29D0-FC99-9142-A529-ED5CC8D3B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055" y="475473"/>
            <a:ext cx="9144000" cy="1017722"/>
          </a:xfrm>
        </p:spPr>
        <p:txBody>
          <a:bodyPr>
            <a:noAutofit/>
          </a:bodyPr>
          <a:lstStyle/>
          <a:p>
            <a:pPr algn="l"/>
            <a:r>
              <a:rPr lang="en-US" sz="8000" dirty="0">
                <a:solidFill>
                  <a:schemeClr val="bg1"/>
                </a:solidFill>
                <a:latin typeface="Emfatick NF" panose="02020805090305020103" pitchFamily="18" charset="0"/>
              </a:rPr>
              <a:t>Catchphrase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209F5-8FD5-A34E-ABDE-A78E5762E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055" y="1600200"/>
            <a:ext cx="985736" cy="1655762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0070C0"/>
                </a:solidFill>
                <a:latin typeface="Emfatick NF" panose="02020805090305020103" pitchFamily="18" charset="0"/>
              </a:rPr>
              <a:t>3.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A7C4E6-3E5E-8544-8C0E-7BFB03FDA17D}"/>
              </a:ext>
            </a:extLst>
          </p:cNvPr>
          <p:cNvSpPr txBox="1"/>
          <p:nvPr/>
        </p:nvSpPr>
        <p:spPr>
          <a:xfrm>
            <a:off x="554477" y="6108970"/>
            <a:ext cx="2393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www.</a:t>
            </a:r>
            <a:r>
              <a:rPr lang="en-US" dirty="0" err="1">
                <a:solidFill>
                  <a:srgbClr val="0070C0"/>
                </a:solidFill>
                <a:latin typeface="DK Hobgoblin" pitchFamily="2" charset="77"/>
              </a:rPr>
              <a:t>findaquiz</a:t>
            </a:r>
            <a:r>
              <a:rPr lang="en-US" dirty="0" err="1">
                <a:solidFill>
                  <a:srgbClr val="0070C0"/>
                </a:solidFill>
              </a:rPr>
              <a:t>.com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7F820C-DD93-074D-B21A-A9510D54A495}"/>
              </a:ext>
            </a:extLst>
          </p:cNvPr>
          <p:cNvSpPr txBox="1"/>
          <p:nvPr/>
        </p:nvSpPr>
        <p:spPr>
          <a:xfrm>
            <a:off x="2425429" y="1884815"/>
            <a:ext cx="984763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O</a:t>
            </a:r>
            <a:r>
              <a:rPr lang="en-US" sz="25000" dirty="0"/>
              <a:t>   </a:t>
            </a:r>
            <a:r>
              <a:rPr lang="en-US" sz="17000" dirty="0"/>
              <a:t>L</a:t>
            </a:r>
            <a:r>
              <a:rPr lang="en-US" sz="25000" dirty="0"/>
              <a:t>  D</a:t>
            </a:r>
          </a:p>
        </p:txBody>
      </p:sp>
    </p:spTree>
    <p:extLst>
      <p:ext uri="{BB962C8B-B14F-4D97-AF65-F5344CB8AC3E}">
        <p14:creationId xmlns:p14="http://schemas.microsoft.com/office/powerpoint/2010/main" val="314442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1B3165E-02E4-3442-89B8-89A3932E16B5}"/>
              </a:ext>
            </a:extLst>
          </p:cNvPr>
          <p:cNvSpPr/>
          <p:nvPr/>
        </p:nvSpPr>
        <p:spPr>
          <a:xfrm>
            <a:off x="-233465" y="184826"/>
            <a:ext cx="6780179" cy="1415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9C29D0-FC99-9142-A529-ED5CC8D3B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055" y="475473"/>
            <a:ext cx="9144000" cy="1017722"/>
          </a:xfrm>
        </p:spPr>
        <p:txBody>
          <a:bodyPr>
            <a:noAutofit/>
          </a:bodyPr>
          <a:lstStyle/>
          <a:p>
            <a:pPr algn="l"/>
            <a:r>
              <a:rPr lang="en-US" sz="8000" dirty="0">
                <a:solidFill>
                  <a:schemeClr val="bg1"/>
                </a:solidFill>
                <a:latin typeface="Emfatick NF" panose="02020805090305020103" pitchFamily="18" charset="0"/>
              </a:rPr>
              <a:t>Catchphrase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209F5-8FD5-A34E-ABDE-A78E5762E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055" y="1600200"/>
            <a:ext cx="985736" cy="1655762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0070C0"/>
                </a:solidFill>
                <a:latin typeface="Emfatick NF" panose="02020805090305020103" pitchFamily="18" charset="0"/>
              </a:rPr>
              <a:t>4.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A7C4E6-3E5E-8544-8C0E-7BFB03FDA17D}"/>
              </a:ext>
            </a:extLst>
          </p:cNvPr>
          <p:cNvSpPr txBox="1"/>
          <p:nvPr/>
        </p:nvSpPr>
        <p:spPr>
          <a:xfrm>
            <a:off x="554477" y="6108970"/>
            <a:ext cx="2393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www.</a:t>
            </a:r>
            <a:r>
              <a:rPr lang="en-US" dirty="0" err="1">
                <a:solidFill>
                  <a:srgbClr val="0070C0"/>
                </a:solidFill>
                <a:latin typeface="DK Hobgoblin" pitchFamily="2" charset="77"/>
              </a:rPr>
              <a:t>findaquiz</a:t>
            </a:r>
            <a:r>
              <a:rPr lang="en-US" dirty="0" err="1">
                <a:solidFill>
                  <a:srgbClr val="0070C0"/>
                </a:solidFill>
              </a:rPr>
              <a:t>.com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7F820C-DD93-074D-B21A-A9510D54A495}"/>
              </a:ext>
            </a:extLst>
          </p:cNvPr>
          <p:cNvSpPr txBox="1"/>
          <p:nvPr/>
        </p:nvSpPr>
        <p:spPr>
          <a:xfrm>
            <a:off x="2341123" y="2595532"/>
            <a:ext cx="922182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>
                <a:latin typeface="Chrome Yellow NF" panose="02070605020706060104" pitchFamily="18" charset="0"/>
              </a:rPr>
              <a:t>N              S</a:t>
            </a:r>
          </a:p>
        </p:txBody>
      </p:sp>
    </p:spTree>
    <p:extLst>
      <p:ext uri="{BB962C8B-B14F-4D97-AF65-F5344CB8AC3E}">
        <p14:creationId xmlns:p14="http://schemas.microsoft.com/office/powerpoint/2010/main" val="1359311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1B3165E-02E4-3442-89B8-89A3932E16B5}"/>
              </a:ext>
            </a:extLst>
          </p:cNvPr>
          <p:cNvSpPr/>
          <p:nvPr/>
        </p:nvSpPr>
        <p:spPr>
          <a:xfrm>
            <a:off x="-233464" y="184826"/>
            <a:ext cx="6819090" cy="1415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9C29D0-FC99-9142-A529-ED5CC8D3B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055" y="475473"/>
            <a:ext cx="9144000" cy="1017722"/>
          </a:xfrm>
        </p:spPr>
        <p:txBody>
          <a:bodyPr>
            <a:noAutofit/>
          </a:bodyPr>
          <a:lstStyle/>
          <a:p>
            <a:pPr algn="l"/>
            <a:r>
              <a:rPr lang="en-US" sz="8000" dirty="0">
                <a:solidFill>
                  <a:schemeClr val="bg1"/>
                </a:solidFill>
                <a:latin typeface="Emfatick NF" panose="02020805090305020103" pitchFamily="18" charset="0"/>
              </a:rPr>
              <a:t>Catchphrase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209F5-8FD5-A34E-ABDE-A78E5762E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055" y="1600200"/>
            <a:ext cx="985736" cy="1655762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0070C0"/>
                </a:solidFill>
                <a:latin typeface="Emfatick NF" panose="02020805090305020103" pitchFamily="18" charset="0"/>
              </a:rPr>
              <a:t>5.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A7C4E6-3E5E-8544-8C0E-7BFB03FDA17D}"/>
              </a:ext>
            </a:extLst>
          </p:cNvPr>
          <p:cNvSpPr txBox="1"/>
          <p:nvPr/>
        </p:nvSpPr>
        <p:spPr>
          <a:xfrm>
            <a:off x="554477" y="6108970"/>
            <a:ext cx="2393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www.</a:t>
            </a:r>
            <a:r>
              <a:rPr lang="en-US" dirty="0" err="1">
                <a:solidFill>
                  <a:srgbClr val="0070C0"/>
                </a:solidFill>
                <a:latin typeface="DK Hobgoblin" pitchFamily="2" charset="77"/>
              </a:rPr>
              <a:t>findaquiz</a:t>
            </a:r>
            <a:r>
              <a:rPr lang="en-US" dirty="0" err="1">
                <a:solidFill>
                  <a:srgbClr val="0070C0"/>
                </a:solidFill>
              </a:rPr>
              <a:t>.com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7F820C-DD93-074D-B21A-A9510D54A495}"/>
              </a:ext>
            </a:extLst>
          </p:cNvPr>
          <p:cNvSpPr txBox="1"/>
          <p:nvPr/>
        </p:nvSpPr>
        <p:spPr>
          <a:xfrm>
            <a:off x="4396903" y="1783842"/>
            <a:ext cx="57101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Blonde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8AF610-128A-0343-8FE0-6B1586085590}"/>
              </a:ext>
            </a:extLst>
          </p:cNvPr>
          <p:cNvSpPr/>
          <p:nvPr/>
        </p:nvSpPr>
        <p:spPr>
          <a:xfrm>
            <a:off x="4951379" y="3255962"/>
            <a:ext cx="2538919" cy="223043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13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1B3165E-02E4-3442-89B8-89A3932E16B5}"/>
              </a:ext>
            </a:extLst>
          </p:cNvPr>
          <p:cNvSpPr/>
          <p:nvPr/>
        </p:nvSpPr>
        <p:spPr>
          <a:xfrm>
            <a:off x="-233464" y="184826"/>
            <a:ext cx="6974732" cy="1415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9C29D0-FC99-9142-A529-ED5CC8D3B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055" y="475473"/>
            <a:ext cx="9144000" cy="1017722"/>
          </a:xfrm>
        </p:spPr>
        <p:txBody>
          <a:bodyPr>
            <a:noAutofit/>
          </a:bodyPr>
          <a:lstStyle/>
          <a:p>
            <a:pPr algn="l"/>
            <a:r>
              <a:rPr lang="en-US" sz="8000" dirty="0">
                <a:solidFill>
                  <a:schemeClr val="bg1"/>
                </a:solidFill>
                <a:latin typeface="Emfatick NF" panose="02020805090305020103" pitchFamily="18" charset="0"/>
              </a:rPr>
              <a:t>Catchphrase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209F5-8FD5-A34E-ABDE-A78E5762E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055" y="1600200"/>
            <a:ext cx="985736" cy="1655762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0070C0"/>
                </a:solidFill>
                <a:latin typeface="Emfatick NF" panose="02020805090305020103" pitchFamily="18" charset="0"/>
              </a:rPr>
              <a:t>6.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A7C4E6-3E5E-8544-8C0E-7BFB03FDA17D}"/>
              </a:ext>
            </a:extLst>
          </p:cNvPr>
          <p:cNvSpPr txBox="1"/>
          <p:nvPr/>
        </p:nvSpPr>
        <p:spPr>
          <a:xfrm>
            <a:off x="554477" y="6108970"/>
            <a:ext cx="2393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www.</a:t>
            </a:r>
            <a:r>
              <a:rPr lang="en-US" dirty="0" err="1">
                <a:solidFill>
                  <a:srgbClr val="0070C0"/>
                </a:solidFill>
                <a:latin typeface="DK Hobgoblin" pitchFamily="2" charset="77"/>
              </a:rPr>
              <a:t>findaquiz</a:t>
            </a:r>
            <a:r>
              <a:rPr lang="en-US" dirty="0" err="1">
                <a:solidFill>
                  <a:srgbClr val="0070C0"/>
                </a:solidFill>
              </a:rPr>
              <a:t>.com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7F820C-DD93-074D-B21A-A9510D54A495}"/>
              </a:ext>
            </a:extLst>
          </p:cNvPr>
          <p:cNvSpPr txBox="1"/>
          <p:nvPr/>
        </p:nvSpPr>
        <p:spPr>
          <a:xfrm>
            <a:off x="4319082" y="2644170"/>
            <a:ext cx="57101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err="1">
                <a:latin typeface="Gabriola" pitchFamily="82" charset="0"/>
              </a:rPr>
              <a:t>chmadeina</a:t>
            </a:r>
            <a:endParaRPr lang="en-US" sz="9600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128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1B3165E-02E4-3442-89B8-89A3932E16B5}"/>
              </a:ext>
            </a:extLst>
          </p:cNvPr>
          <p:cNvSpPr/>
          <p:nvPr/>
        </p:nvSpPr>
        <p:spPr>
          <a:xfrm>
            <a:off x="-233465" y="184826"/>
            <a:ext cx="7295745" cy="1415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9C29D0-FC99-9142-A529-ED5CC8D3B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055" y="475473"/>
            <a:ext cx="9144000" cy="1017722"/>
          </a:xfrm>
        </p:spPr>
        <p:txBody>
          <a:bodyPr>
            <a:noAutofit/>
          </a:bodyPr>
          <a:lstStyle/>
          <a:p>
            <a:pPr algn="l"/>
            <a:r>
              <a:rPr lang="en-US" sz="8000" dirty="0">
                <a:solidFill>
                  <a:schemeClr val="bg1"/>
                </a:solidFill>
                <a:latin typeface="Emfatick NF" panose="02020805090305020103" pitchFamily="18" charset="0"/>
              </a:rPr>
              <a:t>Catchphrase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209F5-8FD5-A34E-ABDE-A78E5762E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055" y="1600200"/>
            <a:ext cx="985736" cy="1655762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0070C0"/>
                </a:solidFill>
                <a:latin typeface="Emfatick NF" panose="02020805090305020103" pitchFamily="18" charset="0"/>
              </a:rPr>
              <a:t>7.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A7C4E6-3E5E-8544-8C0E-7BFB03FDA17D}"/>
              </a:ext>
            </a:extLst>
          </p:cNvPr>
          <p:cNvSpPr txBox="1"/>
          <p:nvPr/>
        </p:nvSpPr>
        <p:spPr>
          <a:xfrm>
            <a:off x="554477" y="6108970"/>
            <a:ext cx="2393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www.</a:t>
            </a:r>
            <a:r>
              <a:rPr lang="en-US" dirty="0" err="1">
                <a:solidFill>
                  <a:srgbClr val="0070C0"/>
                </a:solidFill>
                <a:latin typeface="DK Hobgoblin" pitchFamily="2" charset="77"/>
              </a:rPr>
              <a:t>findaquiz</a:t>
            </a:r>
            <a:r>
              <a:rPr lang="en-US" dirty="0" err="1">
                <a:solidFill>
                  <a:srgbClr val="0070C0"/>
                </a:solidFill>
              </a:rPr>
              <a:t>.com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7F820C-DD93-074D-B21A-A9510D54A495}"/>
              </a:ext>
            </a:extLst>
          </p:cNvPr>
          <p:cNvSpPr txBox="1"/>
          <p:nvPr/>
        </p:nvSpPr>
        <p:spPr>
          <a:xfrm>
            <a:off x="4319082" y="2644170"/>
            <a:ext cx="571013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dirty="0">
                <a:latin typeface="DK Hobgoblin" pitchFamily="2" charset="77"/>
              </a:rPr>
              <a:t>DEA</a:t>
            </a:r>
          </a:p>
        </p:txBody>
      </p:sp>
    </p:spTree>
    <p:extLst>
      <p:ext uri="{BB962C8B-B14F-4D97-AF65-F5344CB8AC3E}">
        <p14:creationId xmlns:p14="http://schemas.microsoft.com/office/powerpoint/2010/main" val="3080894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1B3165E-02E4-3442-89B8-89A3932E16B5}"/>
              </a:ext>
            </a:extLst>
          </p:cNvPr>
          <p:cNvSpPr/>
          <p:nvPr/>
        </p:nvSpPr>
        <p:spPr>
          <a:xfrm>
            <a:off x="-233465" y="184826"/>
            <a:ext cx="6994187" cy="1415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9C29D0-FC99-9142-A529-ED5CC8D3B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055" y="475473"/>
            <a:ext cx="9144000" cy="1017722"/>
          </a:xfrm>
        </p:spPr>
        <p:txBody>
          <a:bodyPr>
            <a:noAutofit/>
          </a:bodyPr>
          <a:lstStyle/>
          <a:p>
            <a:pPr algn="l"/>
            <a:r>
              <a:rPr lang="en-US" sz="8000" dirty="0">
                <a:solidFill>
                  <a:schemeClr val="bg1"/>
                </a:solidFill>
                <a:latin typeface="Emfatick NF" panose="02020805090305020103" pitchFamily="18" charset="0"/>
              </a:rPr>
              <a:t>Catchphrase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209F5-8FD5-A34E-ABDE-A78E5762E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055" y="1600200"/>
            <a:ext cx="985736" cy="1655762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0070C0"/>
                </a:solidFill>
                <a:latin typeface="Emfatick NF" panose="02020805090305020103" pitchFamily="18" charset="0"/>
              </a:rPr>
              <a:t>8.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A7C4E6-3E5E-8544-8C0E-7BFB03FDA17D}"/>
              </a:ext>
            </a:extLst>
          </p:cNvPr>
          <p:cNvSpPr txBox="1"/>
          <p:nvPr/>
        </p:nvSpPr>
        <p:spPr>
          <a:xfrm>
            <a:off x="554477" y="6108970"/>
            <a:ext cx="2393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www.</a:t>
            </a:r>
            <a:r>
              <a:rPr lang="en-US" dirty="0" err="1">
                <a:solidFill>
                  <a:srgbClr val="0070C0"/>
                </a:solidFill>
                <a:latin typeface="DK Hobgoblin" pitchFamily="2" charset="77"/>
              </a:rPr>
              <a:t>findaquiz</a:t>
            </a:r>
            <a:r>
              <a:rPr lang="en-US" dirty="0" err="1">
                <a:solidFill>
                  <a:srgbClr val="0070C0"/>
                </a:solidFill>
              </a:rPr>
              <a:t>.com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7F820C-DD93-074D-B21A-A9510D54A495}"/>
              </a:ext>
            </a:extLst>
          </p:cNvPr>
          <p:cNvSpPr txBox="1"/>
          <p:nvPr/>
        </p:nvSpPr>
        <p:spPr>
          <a:xfrm>
            <a:off x="4319082" y="2644170"/>
            <a:ext cx="57101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ME repeat</a:t>
            </a:r>
          </a:p>
        </p:txBody>
      </p:sp>
    </p:spTree>
    <p:extLst>
      <p:ext uri="{BB962C8B-B14F-4D97-AF65-F5344CB8AC3E}">
        <p14:creationId xmlns:p14="http://schemas.microsoft.com/office/powerpoint/2010/main" val="315651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1163</TotalTime>
  <Words>163</Words>
  <Application>Microsoft Macintosh PowerPoint</Application>
  <PresentationFormat>Widescreen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Chrome Yellow NF</vt:lpstr>
      <vt:lpstr>DK Hobgoblin</vt:lpstr>
      <vt:lpstr>Emfatick NF</vt:lpstr>
      <vt:lpstr>Gabriola</vt:lpstr>
      <vt:lpstr>Office Theme</vt:lpstr>
      <vt:lpstr>Catchphrase 2</vt:lpstr>
      <vt:lpstr>Catchphrase 2</vt:lpstr>
      <vt:lpstr>Catchphrase 2</vt:lpstr>
      <vt:lpstr>Catchphrase 2</vt:lpstr>
      <vt:lpstr>Catchphrase 2</vt:lpstr>
      <vt:lpstr>Catchphrase 2</vt:lpstr>
      <vt:lpstr>Catchphrase 2</vt:lpstr>
      <vt:lpstr>Catchphrase 2</vt:lpstr>
      <vt:lpstr>Catchphrase 2</vt:lpstr>
      <vt:lpstr>Catchphrase 2</vt:lpstr>
      <vt:lpstr>Catchphrase 2</vt:lpstr>
      <vt:lpstr>Catchphrase 2</vt:lpstr>
      <vt:lpstr>Catchphrase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Catchphrase</dc:title>
  <dc:creator>David Harvey</dc:creator>
  <cp:lastModifiedBy>DH</cp:lastModifiedBy>
  <cp:revision>8</cp:revision>
  <dcterms:created xsi:type="dcterms:W3CDTF">2020-05-06T18:35:50Z</dcterms:created>
  <dcterms:modified xsi:type="dcterms:W3CDTF">2022-04-20T10:23:37Z</dcterms:modified>
</cp:coreProperties>
</file>